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handoutMasterIdLst>
    <p:handoutMasterId r:id="rId2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6" r:id="rId9"/>
    <p:sldId id="273" r:id="rId10"/>
    <p:sldId id="263" r:id="rId11"/>
    <p:sldId id="271" r:id="rId12"/>
    <p:sldId id="272" r:id="rId13"/>
    <p:sldId id="277" r:id="rId14"/>
    <p:sldId id="278" r:id="rId15"/>
    <p:sldId id="279" r:id="rId16"/>
    <p:sldId id="280" r:id="rId17"/>
    <p:sldId id="274" r:id="rId18"/>
    <p:sldId id="265" r:id="rId19"/>
    <p:sldId id="266" r:id="rId20"/>
    <p:sldId id="267" r:id="rId21"/>
    <p:sldId id="275" r:id="rId22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21FFB8D0-BB84-4C0D-A78F-FC6E5A6151F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D594C5A-5BC1-4F16-B2E3-BEAA03B87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830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45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047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129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342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525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170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840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873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62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25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196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7851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134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dn2.hubspot.net/hubfs/242200/blog_images/business-growth-im.png#keepProtocol" TargetMode="External"/><Relationship Id="rId2" Type="http://schemas.openxmlformats.org/officeDocument/2006/relationships/hyperlink" Target="https://wallup.net/nature-plants-flowers-macro-depth-of-field-rose-yellow-flowers-yellow-black-backgroun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1.wp.com/freshniagaramushrooms.com/wp-content/uploads/2020/01/Pink-Oyster-Mushroom-2.png?fit=5312%2C2988&amp;ssl=1" TargetMode="External"/><Relationship Id="rId5" Type="http://schemas.openxmlformats.org/officeDocument/2006/relationships/hyperlink" Target="https://duckduckgo.com/?q=flower&amp;atb=v276-1&amp;iar=images&amp;iaf=size%3ALarge%2Ctype%3Atransparent&amp;iax=images&amp;ia=images&amp;iai=https%3A%2F%2Fsnipstock.com%2Fassets%2Fcdn%2Fpng%2F4982c45b2096ce79ac3f2095c7c75df2.png" TargetMode="External"/><Relationship Id="rId4" Type="http://schemas.openxmlformats.org/officeDocument/2006/relationships/hyperlink" Target="https://www.htgsupply.com/wp-content/uploads/2019/05/shutterstock_189737078.pn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GreenBox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Creates the perfect environment for plants every time.</a:t>
            </a:r>
          </a:p>
        </p:txBody>
      </p:sp>
    </p:spTree>
    <p:extLst>
      <p:ext uri="{BB962C8B-B14F-4D97-AF65-F5344CB8AC3E}">
        <p14:creationId xmlns:p14="http://schemas.microsoft.com/office/powerpoint/2010/main" val="3859657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details: Controller</a:t>
            </a:r>
          </a:p>
        </p:txBody>
      </p:sp>
      <p:pic>
        <p:nvPicPr>
          <p:cNvPr id="15" name="Content Placeholder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92FD73E-22E9-455E-970D-86BED5F4BB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69612"/>
            <a:ext cx="10515600" cy="2718776"/>
          </a:xfrm>
        </p:spPr>
      </p:pic>
    </p:spTree>
    <p:extLst>
      <p:ext uri="{BB962C8B-B14F-4D97-AF65-F5344CB8AC3E}">
        <p14:creationId xmlns:p14="http://schemas.microsoft.com/office/powerpoint/2010/main" val="1477097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details: heating system</a:t>
            </a:r>
          </a:p>
        </p:txBody>
      </p:sp>
      <p:pic>
        <p:nvPicPr>
          <p:cNvPr id="7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6E3E128-48EC-4F6F-9E18-37DD0BC8CE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20468"/>
            <a:ext cx="10515600" cy="3307887"/>
          </a:xfrm>
        </p:spPr>
      </p:pic>
    </p:spTree>
    <p:extLst>
      <p:ext uri="{BB962C8B-B14F-4D97-AF65-F5344CB8AC3E}">
        <p14:creationId xmlns:p14="http://schemas.microsoft.com/office/powerpoint/2010/main" val="473751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details: cooling system</a:t>
            </a:r>
          </a:p>
        </p:txBody>
      </p:sp>
      <p:pic>
        <p:nvPicPr>
          <p:cNvPr id="7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DD6F72F-516D-43C6-9449-2A4E910684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2569"/>
            <a:ext cx="10515600" cy="3312861"/>
          </a:xfrm>
        </p:spPr>
      </p:pic>
    </p:spTree>
    <p:extLst>
      <p:ext uri="{BB962C8B-B14F-4D97-AF65-F5344CB8AC3E}">
        <p14:creationId xmlns:p14="http://schemas.microsoft.com/office/powerpoint/2010/main" val="1435446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1C351-10BD-4F18-8E22-66E4B244B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details: temperature/humidity sensors</a:t>
            </a:r>
          </a:p>
        </p:txBody>
      </p: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6060B0E-1F18-481B-B145-8C7BB3903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9910" y="1825625"/>
            <a:ext cx="9872180" cy="4351338"/>
          </a:xfrm>
        </p:spPr>
      </p:pic>
    </p:spTree>
    <p:extLst>
      <p:ext uri="{BB962C8B-B14F-4D97-AF65-F5344CB8AC3E}">
        <p14:creationId xmlns:p14="http://schemas.microsoft.com/office/powerpoint/2010/main" val="971316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E8E63-4042-4C5D-87F1-73149231C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details: Lights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79341FB-4BF4-4F7E-88C2-071079A47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0866"/>
            <a:ext cx="10515600" cy="3316267"/>
          </a:xfrm>
        </p:spPr>
      </p:pic>
    </p:spTree>
    <p:extLst>
      <p:ext uri="{BB962C8B-B14F-4D97-AF65-F5344CB8AC3E}">
        <p14:creationId xmlns:p14="http://schemas.microsoft.com/office/powerpoint/2010/main" val="2740605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C77D6-AA1E-45BC-9BFE-63F71EB97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details: Humidifier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D0BFE82-BB6E-43B9-84CD-5A92D144C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63048"/>
            <a:ext cx="10515600" cy="3276491"/>
          </a:xfrm>
        </p:spPr>
      </p:pic>
    </p:spTree>
    <p:extLst>
      <p:ext uri="{BB962C8B-B14F-4D97-AF65-F5344CB8AC3E}">
        <p14:creationId xmlns:p14="http://schemas.microsoft.com/office/powerpoint/2010/main" val="1465460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7E791-0462-4DD3-88DE-EA68AFE2C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details: display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D77903-ECB1-4CA5-A3AB-FD6D6B19B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57299"/>
            <a:ext cx="10515600" cy="3287990"/>
          </a:xfrm>
        </p:spPr>
      </p:pic>
    </p:spTree>
    <p:extLst>
      <p:ext uri="{BB962C8B-B14F-4D97-AF65-F5344CB8AC3E}">
        <p14:creationId xmlns:p14="http://schemas.microsoft.com/office/powerpoint/2010/main" val="2248362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39353" y="449531"/>
            <a:ext cx="4516902" cy="1325563"/>
          </a:xfrm>
        </p:spPr>
        <p:txBody>
          <a:bodyPr/>
          <a:lstStyle/>
          <a:p>
            <a:r>
              <a:rPr lang="en-US" dirty="0"/>
              <a:t>Fault Tree Analysis</a:t>
            </a: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5441B5A7-16D9-4204-B118-5B6854C67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749" y="0"/>
            <a:ext cx="71966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1207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787158B9-074C-414E-BFDC-DC6C6778D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06" y="1634426"/>
            <a:ext cx="10651588" cy="454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16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0D880AA3-741B-4C98-AB2B-70DA9FF04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2417" y="1027906"/>
            <a:ext cx="5829300" cy="538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01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 </a:t>
            </a:r>
          </a:p>
          <a:p>
            <a:r>
              <a:rPr lang="en-US" dirty="0"/>
              <a:t>Design details</a:t>
            </a:r>
          </a:p>
          <a:p>
            <a:pPr lvl="1"/>
            <a:r>
              <a:rPr lang="en-US" dirty="0"/>
              <a:t>System overview</a:t>
            </a:r>
          </a:p>
          <a:p>
            <a:pPr lvl="1"/>
            <a:r>
              <a:rPr lang="en-US" dirty="0"/>
              <a:t>Physical design</a:t>
            </a:r>
          </a:p>
          <a:p>
            <a:pPr lvl="1"/>
            <a:r>
              <a:rPr lang="en-US" dirty="0"/>
              <a:t>Circuit design</a:t>
            </a:r>
          </a:p>
          <a:p>
            <a:pPr lvl="1"/>
            <a:r>
              <a:rPr lang="en-US" dirty="0"/>
              <a:t>Software</a:t>
            </a:r>
          </a:p>
          <a:p>
            <a:pPr lvl="1"/>
            <a:r>
              <a:rPr lang="en-US" dirty="0"/>
              <a:t>Fault tree analysis diagram</a:t>
            </a:r>
          </a:p>
          <a:p>
            <a:r>
              <a:rPr lang="en-US" dirty="0"/>
              <a:t>Project management</a:t>
            </a:r>
          </a:p>
          <a:p>
            <a:pPr lvl="1"/>
            <a:r>
              <a:rPr lang="en-US" dirty="0"/>
              <a:t>Gantt chart</a:t>
            </a:r>
          </a:p>
          <a:p>
            <a:pPr lvl="1"/>
            <a:r>
              <a:rPr lang="en-US" dirty="0"/>
              <a:t>Budget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5" name="Picture 4" descr="A seedling growing from a mound of dirt&#10;&#10;Description automatically generated with low confidence">
            <a:extLst>
              <a:ext uri="{FF2B5EF4-FFF2-40B4-BE49-F238E27FC236}">
                <a16:creationId xmlns:a16="http://schemas.microsoft.com/office/drawing/2014/main" id="{F8CBE879-AA1A-4C3A-A82F-8E0449268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423" y="957015"/>
            <a:ext cx="4650492" cy="494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0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pic>
        <p:nvPicPr>
          <p:cNvPr id="7" name="Picture 6" descr="Diagram, whiteboard&#10;&#10;Description automatically generated">
            <a:extLst>
              <a:ext uri="{FF2B5EF4-FFF2-40B4-BE49-F238E27FC236}">
                <a16:creationId xmlns:a16="http://schemas.microsoft.com/office/drawing/2014/main" id="{58C914E5-19B0-4354-857D-965D19FCA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791839"/>
            <a:ext cx="6780700" cy="527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704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DC67A-990C-4D1C-93BD-E1805D98B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(photos):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7932E-3E00-4FF5-B1F6-AEA553B93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hlinkClick r:id="rId2"/>
              </a:rPr>
              <a:t>https://wallup.net/nature-plants-flowers-macro-depth-of-field-rose-yellow-flowers-yellow-black-background/</a:t>
            </a:r>
            <a:endParaRPr lang="en-US" sz="1600" dirty="0"/>
          </a:p>
          <a:p>
            <a:r>
              <a:rPr lang="en-US" sz="1600" dirty="0">
                <a:hlinkClick r:id="rId3"/>
              </a:rPr>
              <a:t>https://cdn2.hubspot.net/hubfs/242200/blog_images/business-growth-im.png#keepProtocol</a:t>
            </a:r>
            <a:endParaRPr lang="en-US" sz="1600" dirty="0"/>
          </a:p>
          <a:p>
            <a:r>
              <a:rPr lang="en-US" sz="1600" dirty="0">
                <a:hlinkClick r:id="rId4"/>
              </a:rPr>
              <a:t>https://www.htgsupply.com/wp-content/uploads/2019/05/shutterstock_189737078.png</a:t>
            </a:r>
            <a:endParaRPr lang="en-US" sz="1600" dirty="0"/>
          </a:p>
          <a:p>
            <a:r>
              <a:rPr lang="en-US" sz="1600" dirty="0">
                <a:hlinkClick r:id="rId5"/>
              </a:rPr>
              <a:t>https://duckduckgo.com/?q=flower&amp;atb=v276-1&amp;iar=images&amp;iaf=size%3ALarge%2Ctype%3Atransparent&amp;iax=images&amp;ia=images&amp;iai=https%3A%2F%2Fsnipstock.com%2Fassets%2Fcdn%2Fpng%2F4982c45b2096ce79ac3f2095c7c75df2.png</a:t>
            </a:r>
            <a:endParaRPr lang="en-US" sz="1600" dirty="0"/>
          </a:p>
          <a:p>
            <a:r>
              <a:rPr lang="en-US" sz="1600" dirty="0">
                <a:hlinkClick r:id="rId6"/>
              </a:rPr>
              <a:t>https://i1.wp.com/freshniagaramushrooms.com/wp-content/uploads/2020/01/Pink-Oyster-Mushroom-2.png?fit=5312%2C2988&amp;ssl=1</a:t>
            </a:r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05946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Environmentally controlled box in which one can grow plants that require specific conditions to thrive.</a:t>
            </a:r>
          </a:p>
          <a:p>
            <a:r>
              <a:rPr lang="en-US" dirty="0"/>
              <a:t>Scalable system, but small 2’x2’x2’ box version will be created in this case.</a:t>
            </a:r>
          </a:p>
        </p:txBody>
      </p:sp>
      <p:pic>
        <p:nvPicPr>
          <p:cNvPr id="5" name="Picture 4" descr="A picture containing vegetable&#10;&#10;Description automatically generated">
            <a:extLst>
              <a:ext uri="{FF2B5EF4-FFF2-40B4-BE49-F238E27FC236}">
                <a16:creationId xmlns:a16="http://schemas.microsoft.com/office/drawing/2014/main" id="{DDB31523-D503-406C-BDE9-23C387262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09088"/>
            <a:ext cx="12192000" cy="426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03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263384" cy="4351338"/>
          </a:xfrm>
        </p:spPr>
        <p:txBody>
          <a:bodyPr/>
          <a:lstStyle/>
          <a:p>
            <a:r>
              <a:rPr lang="en-US" dirty="0"/>
              <a:t>For seed germination to begin, certain conditions must be fulfilled.</a:t>
            </a:r>
          </a:p>
          <a:p>
            <a:r>
              <a:rPr lang="en-US" dirty="0"/>
              <a:t>Creating and maintaining these conditions can be difficult and time-consuming</a:t>
            </a:r>
          </a:p>
        </p:txBody>
      </p:sp>
      <p:pic>
        <p:nvPicPr>
          <p:cNvPr id="5" name="Picture 4" descr="A close up of a plant&#10;&#10;Description automatically generated with low confidence">
            <a:extLst>
              <a:ext uri="{FF2B5EF4-FFF2-40B4-BE49-F238E27FC236}">
                <a16:creationId xmlns:a16="http://schemas.microsoft.com/office/drawing/2014/main" id="{2027363C-FDBC-4374-A20E-BA8F688CA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9048" y="0"/>
            <a:ext cx="35353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0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6BB344-CB28-43BE-9AFE-A4A841996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46436" y="2941605"/>
            <a:ext cx="9131808" cy="51366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5119" y="365125"/>
            <a:ext cx="7008681" cy="1325563"/>
          </a:xfrm>
        </p:spPr>
        <p:txBody>
          <a:bodyPr/>
          <a:lstStyle/>
          <a:p>
            <a:r>
              <a:rPr lang="en-US" dirty="0"/>
              <a:t>Project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5119" y="1825625"/>
            <a:ext cx="7008681" cy="4351338"/>
          </a:xfrm>
        </p:spPr>
        <p:txBody>
          <a:bodyPr/>
          <a:lstStyle/>
          <a:p>
            <a:r>
              <a:rPr lang="en-US" dirty="0"/>
              <a:t>Allow people to raise plants in ideal conditions without putting in excessive time or effort</a:t>
            </a:r>
          </a:p>
          <a:p>
            <a:r>
              <a:rPr lang="en-US" dirty="0"/>
              <a:t>Easily grow things such as vegetables, house plants, mushrooms, and flowers.</a:t>
            </a:r>
          </a:p>
        </p:txBody>
      </p:sp>
    </p:spTree>
    <p:extLst>
      <p:ext uri="{BB962C8B-B14F-4D97-AF65-F5344CB8AC3E}">
        <p14:creationId xmlns:p14="http://schemas.microsoft.com/office/powerpoint/2010/main" val="3353453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158" y="365125"/>
            <a:ext cx="10095641" cy="1325563"/>
          </a:xfrm>
        </p:spPr>
        <p:txBody>
          <a:bodyPr/>
          <a:lstStyle/>
          <a:p>
            <a:r>
              <a:rPr lang="en-US" dirty="0"/>
              <a:t>Design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8158" y="1825625"/>
            <a:ext cx="10095642" cy="4351338"/>
          </a:xfrm>
        </p:spPr>
        <p:txBody>
          <a:bodyPr/>
          <a:lstStyle/>
          <a:p>
            <a:r>
              <a:rPr lang="en-US" dirty="0"/>
              <a:t>System overview</a:t>
            </a:r>
          </a:p>
          <a:p>
            <a:r>
              <a:rPr lang="en-US" dirty="0"/>
              <a:t>Physical design</a:t>
            </a:r>
          </a:p>
          <a:p>
            <a:r>
              <a:rPr lang="en-US" dirty="0"/>
              <a:t>Circuit design</a:t>
            </a:r>
          </a:p>
          <a:p>
            <a:r>
              <a:rPr lang="en-US" dirty="0"/>
              <a:t>Software</a:t>
            </a:r>
          </a:p>
          <a:p>
            <a:r>
              <a:rPr lang="en-US" dirty="0"/>
              <a:t>Fault tree analysis diagram</a:t>
            </a:r>
          </a:p>
        </p:txBody>
      </p:sp>
      <p:pic>
        <p:nvPicPr>
          <p:cNvPr id="5" name="Picture 4" descr="A group of pink flowers&#10;&#10;Description automatically generated with medium confidence">
            <a:extLst>
              <a:ext uri="{FF2B5EF4-FFF2-40B4-BE49-F238E27FC236}">
                <a16:creationId xmlns:a16="http://schemas.microsoft.com/office/drawing/2014/main" id="{8C4903D3-3F2C-40FE-9920-FA74A9F3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802" y="1064006"/>
            <a:ext cx="5365512" cy="588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767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32C12F71-C410-420B-87C8-4D6885041E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642" y="740082"/>
            <a:ext cx="11405677" cy="5828158"/>
          </a:xfrm>
        </p:spPr>
      </p:pic>
    </p:spTree>
    <p:extLst>
      <p:ext uri="{BB962C8B-B14F-4D97-AF65-F5344CB8AC3E}">
        <p14:creationId xmlns:p14="http://schemas.microsoft.com/office/powerpoint/2010/main" val="3531277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600DB-B366-4F17-81A2-B93C5BC65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3660"/>
          </a:xfrm>
        </p:spPr>
        <p:txBody>
          <a:bodyPr/>
          <a:lstStyle/>
          <a:p>
            <a:r>
              <a:rPr lang="en-US"/>
              <a:t>Physical Design</a:t>
            </a:r>
            <a:endParaRPr lang="en-US" dirty="0"/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663C7E74-0487-4831-8476-72AC005350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9722" y="1278786"/>
            <a:ext cx="7852555" cy="5485757"/>
          </a:xfrm>
        </p:spPr>
      </p:pic>
    </p:spTree>
    <p:extLst>
      <p:ext uri="{BB962C8B-B14F-4D97-AF65-F5344CB8AC3E}">
        <p14:creationId xmlns:p14="http://schemas.microsoft.com/office/powerpoint/2010/main" val="5149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Design</a:t>
            </a:r>
          </a:p>
        </p:txBody>
      </p:sp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A7EE661E-1CD4-4A92-BC78-68235E6C1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0077" y="-83223"/>
            <a:ext cx="4264558" cy="7030668"/>
          </a:xfrm>
        </p:spPr>
      </p:pic>
    </p:spTree>
    <p:extLst>
      <p:ext uri="{BB962C8B-B14F-4D97-AF65-F5344CB8AC3E}">
        <p14:creationId xmlns:p14="http://schemas.microsoft.com/office/powerpoint/2010/main" val="845765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2287</TotalTime>
  <Words>316</Words>
  <Application>Microsoft Office PowerPoint</Application>
  <PresentationFormat>Widescreen</PresentationFormat>
  <Paragraphs>51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Project GreenBox</vt:lpstr>
      <vt:lpstr>Overview</vt:lpstr>
      <vt:lpstr>Introduction</vt:lpstr>
      <vt:lpstr>Problem</vt:lpstr>
      <vt:lpstr>Project Impact</vt:lpstr>
      <vt:lpstr>Design Details</vt:lpstr>
      <vt:lpstr>System Overview</vt:lpstr>
      <vt:lpstr>Physical Design</vt:lpstr>
      <vt:lpstr>Software Design</vt:lpstr>
      <vt:lpstr>Design details: Controller</vt:lpstr>
      <vt:lpstr>Design details: heating system</vt:lpstr>
      <vt:lpstr>Design details: cooling system</vt:lpstr>
      <vt:lpstr>Design details: temperature/humidity sensors</vt:lpstr>
      <vt:lpstr>Design details: Lights</vt:lpstr>
      <vt:lpstr>Design details: Humidifier</vt:lpstr>
      <vt:lpstr>Design details: display</vt:lpstr>
      <vt:lpstr>Fault Tree Analysis</vt:lpstr>
      <vt:lpstr>Schedule</vt:lpstr>
      <vt:lpstr>Budget</vt:lpstr>
      <vt:lpstr>Conclusion</vt:lpstr>
      <vt:lpstr>References (photos):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Jolynne .</dc:creator>
  <cp:lastModifiedBy>zach Wilcox</cp:lastModifiedBy>
  <cp:revision>12</cp:revision>
  <cp:lastPrinted>2015-04-14T16:57:45Z</cp:lastPrinted>
  <dcterms:created xsi:type="dcterms:W3CDTF">2015-04-14T16:43:05Z</dcterms:created>
  <dcterms:modified xsi:type="dcterms:W3CDTF">2021-12-02T13:02:25Z</dcterms:modified>
</cp:coreProperties>
</file>

<file path=docProps/thumbnail.jpeg>
</file>